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9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365400" cy="68540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" name="CustomShape 2"/>
          <p:cNvSpPr/>
          <p:nvPr/>
        </p:nvSpPr>
        <p:spPr>
          <a:xfrm>
            <a:off x="255240" y="5047560"/>
            <a:ext cx="72720" cy="1691280"/>
          </a:xfrm>
          <a:prstGeom prst="rect">
            <a:avLst/>
          </a:prstGeom>
          <a:solidFill>
            <a:srgbClr val="ea157a"/>
          </a:solidFill>
        </p:spPr>
      </p:sp>
      <p:sp>
        <p:nvSpPr>
          <p:cNvPr id="2" name="CustomShape 3"/>
          <p:cNvSpPr/>
          <p:nvPr/>
        </p:nvSpPr>
        <p:spPr>
          <a:xfrm>
            <a:off x="255240" y="4796640"/>
            <a:ext cx="72720" cy="228240"/>
          </a:xfrm>
          <a:prstGeom prst="rect">
            <a:avLst/>
          </a:prstGeom>
          <a:solidFill>
            <a:srgbClr val="feb80a"/>
          </a:solidFill>
        </p:spPr>
      </p:sp>
      <p:sp>
        <p:nvSpPr>
          <p:cNvPr id="3" name="CustomShape 4"/>
          <p:cNvSpPr/>
          <p:nvPr/>
        </p:nvSpPr>
        <p:spPr>
          <a:xfrm>
            <a:off x="255240" y="4637520"/>
            <a:ext cx="72720" cy="136800"/>
          </a:xfrm>
          <a:prstGeom prst="rect">
            <a:avLst/>
          </a:prstGeom>
          <a:solidFill>
            <a:srgbClr val="4e5b6f"/>
          </a:solidFill>
        </p:spPr>
      </p:sp>
      <p:sp>
        <p:nvSpPr>
          <p:cNvPr id="4" name="CustomShape 5"/>
          <p:cNvSpPr/>
          <p:nvPr/>
        </p:nvSpPr>
        <p:spPr>
          <a:xfrm>
            <a:off x="255240" y="4542480"/>
            <a:ext cx="72720" cy="72720"/>
          </a:xfrm>
          <a:prstGeom prst="rect">
            <a:avLst/>
          </a:prstGeom>
          <a:solidFill>
            <a:srgbClr val="ea157a"/>
          </a:solidFill>
        </p:spPr>
      </p:sp>
      <p:sp>
        <p:nvSpPr>
          <p:cNvPr id="5" name="CustomShape 6"/>
          <p:cNvSpPr/>
          <p:nvPr/>
        </p:nvSpPr>
        <p:spPr>
          <a:xfrm>
            <a:off x="309600" y="680400"/>
            <a:ext cx="45360" cy="3654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6" name="CustomShape 7"/>
          <p:cNvSpPr/>
          <p:nvPr/>
        </p:nvSpPr>
        <p:spPr>
          <a:xfrm>
            <a:off x="268920" y="680400"/>
            <a:ext cx="27000" cy="3654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7" name="CustomShape 8"/>
          <p:cNvSpPr/>
          <p:nvPr/>
        </p:nvSpPr>
        <p:spPr>
          <a:xfrm>
            <a:off x="250200" y="680400"/>
            <a:ext cx="8640" cy="3654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8" name="CustomShape 9"/>
          <p:cNvSpPr/>
          <p:nvPr/>
        </p:nvSpPr>
        <p:spPr>
          <a:xfrm>
            <a:off x="221760" y="680400"/>
            <a:ext cx="8640" cy="3654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9" name="PlaceHolder 10"/>
          <p:cNvSpPr>
            <a:spLocks noGrp="1"/>
          </p:cNvSpPr>
          <p:nvPr>
            <p:ph type="title"/>
          </p:nvPr>
        </p:nvSpPr>
        <p:spPr>
          <a:xfrm>
            <a:off x="914400" y="511920"/>
            <a:ext cx="7772040" cy="9140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l-PL" sz="4000">
                <a:solidFill>
                  <a:srgbClr val="d6ecff"/>
                </a:solidFill>
                <a:latin typeface="Consolas"/>
              </a:rPr>
              <a:t>Kliknij, aby edytować format tekstu tytułuKliknij, aby edytować styl</a:t>
            </a:r>
            <a:endParaRPr/>
          </a:p>
        </p:txBody>
      </p:sp>
      <p:sp>
        <p:nvSpPr>
          <p:cNvPr id="10" name="PlaceHolder 11"/>
          <p:cNvSpPr>
            <a:spLocks noGrp="1"/>
          </p:cNvSpPr>
          <p:nvPr>
            <p:ph type="dt"/>
          </p:nvPr>
        </p:nvSpPr>
        <p:spPr>
          <a:xfrm>
            <a:off x="6477120" y="6416640"/>
            <a:ext cx="2133360" cy="36468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pl-PL" sz="1100">
                <a:solidFill>
                  <a:srgbClr val="d6ecff"/>
                </a:solidFill>
                <a:latin typeface="Corbel"/>
              </a:rPr>
              <a:t>14-12-15</a:t>
            </a:r>
            <a:endParaRPr/>
          </a:p>
        </p:txBody>
      </p:sp>
      <p:sp>
        <p:nvSpPr>
          <p:cNvPr id="11" name="PlaceHolder 12"/>
          <p:cNvSpPr>
            <a:spLocks noGrp="1"/>
          </p:cNvSpPr>
          <p:nvPr>
            <p:ph type="ftr"/>
          </p:nvPr>
        </p:nvSpPr>
        <p:spPr>
          <a:xfrm>
            <a:off x="914400" y="6416640"/>
            <a:ext cx="5562360" cy="36468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12" name="PlaceHolder 13"/>
          <p:cNvSpPr>
            <a:spLocks noGrp="1"/>
          </p:cNvSpPr>
          <p:nvPr>
            <p:ph type="sldNum"/>
          </p:nvPr>
        </p:nvSpPr>
        <p:spPr>
          <a:xfrm>
            <a:off x="8610480" y="6416640"/>
            <a:ext cx="456840" cy="36468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fld id="{BDF6228E-434B-4FFF-ADDA-55D2F9A16B0B}" type="slidenum">
              <a:rPr lang="pl-PL" sz="1200">
                <a:solidFill>
                  <a:srgbClr val="d6ecff"/>
                </a:solidFill>
                <a:latin typeface="Corbel"/>
              </a:rPr>
              <a:t>&lt;numer&gt;</a:t>
            </a:fld>
            <a:endParaRPr/>
          </a:p>
        </p:txBody>
      </p:sp>
      <p:sp>
        <p:nvSpPr>
          <p:cNvPr id="13" name="PlaceHolder 1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pl-PL"/>
              <a:t>Kliknij, aby edytować format tekstu konspektu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l-PL"/>
              <a:t>Drugi poziom konspektu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l-PL"/>
              <a:t>Trzeci poziom konspektu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l-PL"/>
              <a:t>Czwarty poziom konspektu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l-PL"/>
              <a:t>Piąty poziom konspektu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l-PL"/>
              <a:t>Szósty poziom konspektu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pl-PL"/>
              <a:t>Siódmy poziom konspektu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0" y="0"/>
            <a:ext cx="365400" cy="68540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7" name="CustomShape 2"/>
          <p:cNvSpPr/>
          <p:nvPr/>
        </p:nvSpPr>
        <p:spPr>
          <a:xfrm>
            <a:off x="255240" y="5047560"/>
            <a:ext cx="72720" cy="1691280"/>
          </a:xfrm>
          <a:prstGeom prst="rect">
            <a:avLst/>
          </a:prstGeom>
          <a:solidFill>
            <a:srgbClr val="ea157a"/>
          </a:solidFill>
        </p:spPr>
      </p:sp>
      <p:sp>
        <p:nvSpPr>
          <p:cNvPr id="48" name="CustomShape 3"/>
          <p:cNvSpPr/>
          <p:nvPr/>
        </p:nvSpPr>
        <p:spPr>
          <a:xfrm>
            <a:off x="255240" y="4796640"/>
            <a:ext cx="72720" cy="228240"/>
          </a:xfrm>
          <a:prstGeom prst="rect">
            <a:avLst/>
          </a:prstGeom>
          <a:solidFill>
            <a:srgbClr val="feb80a"/>
          </a:solidFill>
        </p:spPr>
      </p:sp>
      <p:sp>
        <p:nvSpPr>
          <p:cNvPr id="49" name="CustomShape 4"/>
          <p:cNvSpPr/>
          <p:nvPr/>
        </p:nvSpPr>
        <p:spPr>
          <a:xfrm>
            <a:off x="255240" y="4637520"/>
            <a:ext cx="72720" cy="136800"/>
          </a:xfrm>
          <a:prstGeom prst="rect">
            <a:avLst/>
          </a:prstGeom>
          <a:solidFill>
            <a:srgbClr val="4e5b6f"/>
          </a:solidFill>
        </p:spPr>
      </p:sp>
      <p:sp>
        <p:nvSpPr>
          <p:cNvPr id="50" name="CustomShape 5"/>
          <p:cNvSpPr/>
          <p:nvPr/>
        </p:nvSpPr>
        <p:spPr>
          <a:xfrm>
            <a:off x="255240" y="4542480"/>
            <a:ext cx="72720" cy="72720"/>
          </a:xfrm>
          <a:prstGeom prst="rect">
            <a:avLst/>
          </a:prstGeom>
          <a:solidFill>
            <a:srgbClr val="ea157a"/>
          </a:solidFill>
        </p:spPr>
      </p:sp>
      <p:sp>
        <p:nvSpPr>
          <p:cNvPr id="51" name="CustomShape 6"/>
          <p:cNvSpPr/>
          <p:nvPr/>
        </p:nvSpPr>
        <p:spPr>
          <a:xfrm>
            <a:off x="309600" y="680400"/>
            <a:ext cx="45360" cy="3654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52" name="CustomShape 7"/>
          <p:cNvSpPr/>
          <p:nvPr/>
        </p:nvSpPr>
        <p:spPr>
          <a:xfrm>
            <a:off x="268920" y="680400"/>
            <a:ext cx="27000" cy="3654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53" name="CustomShape 8"/>
          <p:cNvSpPr/>
          <p:nvPr/>
        </p:nvSpPr>
        <p:spPr>
          <a:xfrm>
            <a:off x="250200" y="680400"/>
            <a:ext cx="8640" cy="3654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54" name="CustomShape 9"/>
          <p:cNvSpPr/>
          <p:nvPr/>
        </p:nvSpPr>
        <p:spPr>
          <a:xfrm>
            <a:off x="221760" y="680400"/>
            <a:ext cx="8640" cy="3654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55" name="PlaceHolder 10"/>
          <p:cNvSpPr>
            <a:spLocks noGrp="1"/>
          </p:cNvSpPr>
          <p:nvPr>
            <p:ph type="title"/>
          </p:nvPr>
        </p:nvSpPr>
        <p:spPr>
          <a:xfrm>
            <a:off x="457200" y="511920"/>
            <a:ext cx="8229240" cy="9140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l-PL" sz="4000">
                <a:solidFill>
                  <a:srgbClr val="d6ecff"/>
                </a:solidFill>
                <a:latin typeface="Consolas"/>
              </a:rPr>
              <a:t>Kliknij, aby edytować format tekstu tytułuKliknij, aby edytować styl</a:t>
            </a:r>
            <a:endParaRPr/>
          </a:p>
        </p:txBody>
      </p:sp>
      <p:sp>
        <p:nvSpPr>
          <p:cNvPr id="56" name="PlaceHolder 11"/>
          <p:cNvSpPr>
            <a:spLocks noGrp="1"/>
          </p:cNvSpPr>
          <p:nvPr>
            <p:ph type="body"/>
          </p:nvPr>
        </p:nvSpPr>
        <p:spPr>
          <a:xfrm>
            <a:off x="464400" y="1770480"/>
            <a:ext cx="403812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25000"/>
              <a:buFont typeface="StarSymbol"/>
              <a:buChar char=""/>
            </a:pPr>
            <a:r>
              <a:rPr lang="pl-PL" sz="2800">
                <a:solidFill>
                  <a:srgbClr val="ffffff"/>
                </a:solidFill>
                <a:latin typeface="Corbel"/>
              </a:rPr>
              <a:t>Kliknij, aby edytować format tekstu konspektu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l-PL" sz="2800">
                <a:solidFill>
                  <a:srgbClr val="ffffff"/>
                </a:solidFill>
                <a:latin typeface="Corbel"/>
              </a:rPr>
              <a:t>Drugi poziom konspektu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l-PL" sz="2800">
                <a:solidFill>
                  <a:srgbClr val="ffffff"/>
                </a:solidFill>
                <a:latin typeface="Corbel"/>
              </a:rPr>
              <a:t>Trzeci poziom konspektu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l-PL" sz="2800">
                <a:solidFill>
                  <a:srgbClr val="ffffff"/>
                </a:solidFill>
                <a:latin typeface="Corbel"/>
              </a:rPr>
              <a:t>Czwarty poziom konspektu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l-PL" sz="2800">
                <a:solidFill>
                  <a:srgbClr val="ffffff"/>
                </a:solidFill>
                <a:latin typeface="Corbel"/>
              </a:rPr>
              <a:t>Piąty poziom konspektu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l-PL" sz="2800">
                <a:solidFill>
                  <a:srgbClr val="ffffff"/>
                </a:solidFill>
                <a:latin typeface="Corbel"/>
              </a:rPr>
              <a:t>Szósty poziom konspektu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"/>
              <a:buChar char=""/>
            </a:pPr>
            <a:r>
              <a:rPr lang="pl-PL" sz="2800">
                <a:solidFill>
                  <a:srgbClr val="ffffff"/>
                </a:solidFill>
                <a:latin typeface="Corbel"/>
              </a:rPr>
              <a:t>Siódmy poziom konspektuKliknij, aby edytować style wzorca tekstu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pl-PL" sz="2400">
                <a:solidFill>
                  <a:srgbClr val="ffffff"/>
                </a:solidFill>
                <a:latin typeface="Corbel"/>
              </a:rPr>
              <a:t>Drugi poziom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pl-PL" sz="2000">
                <a:solidFill>
                  <a:srgbClr val="ffffff"/>
                </a:solidFill>
                <a:latin typeface="Corbel"/>
              </a:rPr>
              <a:t>Trzeci poziom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pl-PL">
                <a:solidFill>
                  <a:srgbClr val="ffffff"/>
                </a:solidFill>
                <a:latin typeface="Corbel"/>
              </a:rPr>
              <a:t>Czwarty poziom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pl-PL">
                <a:solidFill>
                  <a:srgbClr val="ffffff"/>
                </a:solidFill>
                <a:latin typeface="Corbel"/>
              </a:rPr>
              <a:t>Piąty poziom</a:t>
            </a:r>
            <a:endParaRPr/>
          </a:p>
        </p:txBody>
      </p:sp>
      <p:sp>
        <p:nvSpPr>
          <p:cNvPr id="57" name="PlaceHolder 12"/>
          <p:cNvSpPr>
            <a:spLocks noGrp="1"/>
          </p:cNvSpPr>
          <p:nvPr>
            <p:ph type="body"/>
          </p:nvPr>
        </p:nvSpPr>
        <p:spPr>
          <a:xfrm>
            <a:off x="4655520" y="1770480"/>
            <a:ext cx="4038120" cy="452556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buSzPct val="25000"/>
              <a:buFont typeface="StarSymbol"/>
              <a:buChar char=""/>
            </a:pPr>
            <a:r>
              <a:rPr lang="pl-PL" sz="2800">
                <a:solidFill>
                  <a:srgbClr val="d6ecff"/>
                </a:solidFill>
                <a:latin typeface="Corbel"/>
              </a:rPr>
              <a:t>Kliknij, aby edytować format tekstu konspektu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l-PL" sz="2800">
                <a:solidFill>
                  <a:srgbClr val="d6ecff"/>
                </a:solidFill>
                <a:latin typeface="Corbel"/>
              </a:rPr>
              <a:t>Drugi poziom konspektu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l-PL" sz="2800">
                <a:solidFill>
                  <a:srgbClr val="d6ecff"/>
                </a:solidFill>
                <a:latin typeface="Corbel"/>
              </a:rPr>
              <a:t>Trzeci poziom konspektu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l-PL" sz="2800">
                <a:solidFill>
                  <a:srgbClr val="d6ecff"/>
                </a:solidFill>
                <a:latin typeface="Corbel"/>
              </a:rPr>
              <a:t>Czwarty poziom konspektu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l-PL" sz="2800">
                <a:solidFill>
                  <a:srgbClr val="d6ecff"/>
                </a:solidFill>
                <a:latin typeface="Corbel"/>
              </a:rPr>
              <a:t>Piąty poziom konspektu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l-PL" sz="2800">
                <a:solidFill>
                  <a:srgbClr val="d6ecff"/>
                </a:solidFill>
                <a:latin typeface="Corbel"/>
              </a:rPr>
              <a:t>Szósty poziom konspektu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"/>
              <a:buChar char=""/>
            </a:pPr>
            <a:r>
              <a:rPr lang="pl-PL" sz="2800">
                <a:solidFill>
                  <a:srgbClr val="d6ecff"/>
                </a:solidFill>
                <a:latin typeface="Corbel"/>
              </a:rPr>
              <a:t>Siódmy poziom konspektuKliknij, aby edytować style wzorca tekstu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pl-PL" sz="2400">
                <a:solidFill>
                  <a:srgbClr val="ffffff"/>
                </a:solidFill>
                <a:latin typeface="Corbel"/>
              </a:rPr>
              <a:t>Drugi poziom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pl-PL" sz="2000">
                <a:solidFill>
                  <a:srgbClr val="ffffff"/>
                </a:solidFill>
                <a:latin typeface="Corbel"/>
              </a:rPr>
              <a:t>Trzeci poziom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pl-PL">
                <a:solidFill>
                  <a:srgbClr val="ffffff"/>
                </a:solidFill>
                <a:latin typeface="Corbel"/>
              </a:rPr>
              <a:t>Czwarty poziom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pl-PL">
                <a:solidFill>
                  <a:srgbClr val="ffffff"/>
                </a:solidFill>
                <a:latin typeface="Corbel"/>
              </a:rPr>
              <a:t>Piąty poziom</a:t>
            </a:r>
            <a:endParaRPr/>
          </a:p>
        </p:txBody>
      </p:sp>
      <p:sp>
        <p:nvSpPr>
          <p:cNvPr id="58" name="PlaceHolder 13"/>
          <p:cNvSpPr>
            <a:spLocks noGrp="1"/>
          </p:cNvSpPr>
          <p:nvPr>
            <p:ph type="dt"/>
          </p:nvPr>
        </p:nvSpPr>
        <p:spPr>
          <a:xfrm>
            <a:off x="6477120" y="6416640"/>
            <a:ext cx="2133360" cy="36468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pl-PL" sz="2800">
                <a:solidFill>
                  <a:srgbClr val="d6ecff"/>
                </a:solidFill>
                <a:latin typeface="Corbel"/>
              </a:rPr>
              <a:t>14-12-15</a:t>
            </a:r>
            <a:endParaRPr/>
          </a:p>
        </p:txBody>
      </p:sp>
      <p:sp>
        <p:nvSpPr>
          <p:cNvPr id="59" name="PlaceHolder 14"/>
          <p:cNvSpPr>
            <a:spLocks noGrp="1"/>
          </p:cNvSpPr>
          <p:nvPr>
            <p:ph type="ftr"/>
          </p:nvPr>
        </p:nvSpPr>
        <p:spPr>
          <a:xfrm>
            <a:off x="914400" y="6416640"/>
            <a:ext cx="5562360" cy="36468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60" name="PlaceHolder 15"/>
          <p:cNvSpPr>
            <a:spLocks noGrp="1"/>
          </p:cNvSpPr>
          <p:nvPr>
            <p:ph type="sldNum"/>
          </p:nvPr>
        </p:nvSpPr>
        <p:spPr>
          <a:xfrm>
            <a:off x="8610480" y="6416640"/>
            <a:ext cx="456840" cy="36468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fld id="{41EB31BF-3316-4E55-9C6D-D3054288ECFC}" type="slidenum">
              <a:rPr lang="pl-PL" sz="1200">
                <a:solidFill>
                  <a:srgbClr val="d6ecff"/>
                </a:solidFill>
                <a:latin typeface="Corbel"/>
              </a:rPr>
              <a:t>&lt;numer&gt;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0" y="0"/>
            <a:ext cx="365400" cy="68540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94" name="CustomShape 2"/>
          <p:cNvSpPr/>
          <p:nvPr/>
        </p:nvSpPr>
        <p:spPr>
          <a:xfrm>
            <a:off x="255240" y="5047560"/>
            <a:ext cx="72720" cy="1691280"/>
          </a:xfrm>
          <a:prstGeom prst="rect">
            <a:avLst/>
          </a:prstGeom>
          <a:solidFill>
            <a:srgbClr val="ea157a"/>
          </a:solidFill>
        </p:spPr>
      </p:sp>
      <p:sp>
        <p:nvSpPr>
          <p:cNvPr id="95" name="CustomShape 3"/>
          <p:cNvSpPr/>
          <p:nvPr/>
        </p:nvSpPr>
        <p:spPr>
          <a:xfrm>
            <a:off x="255240" y="4796640"/>
            <a:ext cx="72720" cy="228240"/>
          </a:xfrm>
          <a:prstGeom prst="rect">
            <a:avLst/>
          </a:prstGeom>
          <a:solidFill>
            <a:srgbClr val="feb80a"/>
          </a:solidFill>
        </p:spPr>
      </p:sp>
      <p:sp>
        <p:nvSpPr>
          <p:cNvPr id="96" name="CustomShape 4"/>
          <p:cNvSpPr/>
          <p:nvPr/>
        </p:nvSpPr>
        <p:spPr>
          <a:xfrm>
            <a:off x="255240" y="4637520"/>
            <a:ext cx="72720" cy="136800"/>
          </a:xfrm>
          <a:prstGeom prst="rect">
            <a:avLst/>
          </a:prstGeom>
          <a:solidFill>
            <a:srgbClr val="4e5b6f"/>
          </a:solidFill>
        </p:spPr>
      </p:sp>
      <p:sp>
        <p:nvSpPr>
          <p:cNvPr id="97" name="CustomShape 5"/>
          <p:cNvSpPr/>
          <p:nvPr/>
        </p:nvSpPr>
        <p:spPr>
          <a:xfrm>
            <a:off x="255240" y="4542480"/>
            <a:ext cx="72720" cy="72720"/>
          </a:xfrm>
          <a:prstGeom prst="rect">
            <a:avLst/>
          </a:prstGeom>
          <a:solidFill>
            <a:srgbClr val="ea157a"/>
          </a:solidFill>
        </p:spPr>
      </p:sp>
      <p:sp>
        <p:nvSpPr>
          <p:cNvPr id="98" name="CustomShape 6"/>
          <p:cNvSpPr/>
          <p:nvPr/>
        </p:nvSpPr>
        <p:spPr>
          <a:xfrm>
            <a:off x="309600" y="680400"/>
            <a:ext cx="45360" cy="3654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99" name="CustomShape 7"/>
          <p:cNvSpPr/>
          <p:nvPr/>
        </p:nvSpPr>
        <p:spPr>
          <a:xfrm>
            <a:off x="268920" y="680400"/>
            <a:ext cx="27000" cy="3654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00" name="CustomShape 8"/>
          <p:cNvSpPr/>
          <p:nvPr/>
        </p:nvSpPr>
        <p:spPr>
          <a:xfrm>
            <a:off x="250200" y="680400"/>
            <a:ext cx="8640" cy="3654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01" name="CustomShape 9"/>
          <p:cNvSpPr/>
          <p:nvPr/>
        </p:nvSpPr>
        <p:spPr>
          <a:xfrm>
            <a:off x="221760" y="680400"/>
            <a:ext cx="8640" cy="3654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02" name="PlaceHolder 10"/>
          <p:cNvSpPr>
            <a:spLocks noGrp="1"/>
          </p:cNvSpPr>
          <p:nvPr>
            <p:ph type="dt"/>
          </p:nvPr>
        </p:nvSpPr>
        <p:spPr>
          <a:xfrm>
            <a:off x="6477120" y="6416640"/>
            <a:ext cx="2133360" cy="36468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pl-PL" sz="1100">
                <a:solidFill>
                  <a:srgbClr val="d6ecff"/>
                </a:solidFill>
                <a:latin typeface="Corbel"/>
              </a:rPr>
              <a:t>14-12-15</a:t>
            </a:r>
            <a:endParaRPr/>
          </a:p>
        </p:txBody>
      </p:sp>
      <p:sp>
        <p:nvSpPr>
          <p:cNvPr id="103" name="PlaceHolder 11"/>
          <p:cNvSpPr>
            <a:spLocks noGrp="1"/>
          </p:cNvSpPr>
          <p:nvPr>
            <p:ph type="ftr"/>
          </p:nvPr>
        </p:nvSpPr>
        <p:spPr>
          <a:xfrm>
            <a:off x="914400" y="6416640"/>
            <a:ext cx="5562360" cy="36468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104" name="PlaceHolder 12"/>
          <p:cNvSpPr>
            <a:spLocks noGrp="1"/>
          </p:cNvSpPr>
          <p:nvPr>
            <p:ph type="sldNum"/>
          </p:nvPr>
        </p:nvSpPr>
        <p:spPr>
          <a:xfrm>
            <a:off x="8610480" y="6416640"/>
            <a:ext cx="456840" cy="36468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fld id="{7F20FF5D-FD8E-439A-BCBD-B638871944B2}" type="slidenum">
              <a:rPr lang="pl-PL" sz="1200">
                <a:solidFill>
                  <a:srgbClr val="d6ecff"/>
                </a:solidFill>
                <a:latin typeface="Corbel"/>
              </a:rPr>
              <a:t>&lt;numer&gt;</a:t>
            </a:fld>
            <a:endParaRPr/>
          </a:p>
        </p:txBody>
      </p:sp>
      <p:sp>
        <p:nvSpPr>
          <p:cNvPr id="105" name="PlaceHolder 1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pl-PL"/>
              <a:t>Kliknij, aby edytować format tekstu tytułu</a:t>
            </a:r>
            <a:endParaRPr/>
          </a:p>
        </p:txBody>
      </p:sp>
      <p:sp>
        <p:nvSpPr>
          <p:cNvPr id="106" name="PlaceHolder 1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pl-PL"/>
              <a:t>Kliknij, aby edytować format tekstu konspektu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l-PL"/>
              <a:t>Drugi poziom konspektu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l-PL"/>
              <a:t>Trzeci poziom konspektu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l-PL"/>
              <a:t>Czwarty poziom konspektu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l-PL"/>
              <a:t>Piąty poziom konspektu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l-PL"/>
              <a:t>Szósty poziom konspektu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pl-PL"/>
              <a:t>Siódmy poziom konspektu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39" name="Obraz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sp>
        <p:nvSpPr>
          <p:cNvPr id="140" name="TextShape 1"/>
          <p:cNvSpPr txBox="1"/>
          <p:nvPr/>
        </p:nvSpPr>
        <p:spPr>
          <a:xfrm>
            <a:off x="395640" y="1556640"/>
            <a:ext cx="8568720" cy="32400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l-PL" sz="9600">
                <a:solidFill>
                  <a:srgbClr val="ff0000"/>
                </a:solidFill>
                <a:latin typeface="Consolas"/>
              </a:rPr>
              <a:t>Boże</a:t>
            </a:r>
            <a:r>
              <a:rPr lang="pl-PL" sz="9600">
                <a:solidFill>
                  <a:srgbClr val="d6ecff"/>
                </a:solidFill>
                <a:latin typeface="Consolas"/>
              </a:rPr>
              <a:t> </a:t>
            </a:r>
            <a:r>
              <a:rPr lang="pl-PL" sz="9600">
                <a:solidFill>
                  <a:srgbClr val="ff0000"/>
                </a:solidFill>
                <a:latin typeface="Consolas"/>
              </a:rPr>
              <a:t>Narodzenie</a:t>
            </a:r>
            <a:endParaRPr/>
          </a:p>
        </p:txBody>
      </p:sp>
    </p:spTree>
  </p:cSld>
  <p:transition>
    <p:fade thruBlk="true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457200" y="511920"/>
            <a:ext cx="8229240" cy="9140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l-PL" sz="4000">
                <a:solidFill>
                  <a:srgbClr val="51daff"/>
                </a:solidFill>
                <a:latin typeface="Consolas"/>
              </a:rPr>
              <a:t>Spis treści</a:t>
            </a:r>
            <a:endParaRPr/>
          </a:p>
        </p:txBody>
      </p:sp>
      <p:sp>
        <p:nvSpPr>
          <p:cNvPr id="142" name="TextShape 2"/>
          <p:cNvSpPr txBox="1"/>
          <p:nvPr/>
        </p:nvSpPr>
        <p:spPr>
          <a:xfrm>
            <a:off x="464400" y="1770480"/>
            <a:ext cx="403812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25000"/>
              <a:buFont charset="2" typeface="Wingdings"/>
              <a:buChar char=""/>
            </a:pPr>
            <a:r>
              <a:rPr lang="pl-PL" sz="2800">
                <a:solidFill>
                  <a:srgbClr val="ffffff"/>
                </a:solidFill>
                <a:latin typeface="Corbel"/>
              </a:rPr>
              <a:t>Początek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"/>
              <a:buChar char=""/>
            </a:pPr>
            <a:r>
              <a:rPr lang="pl-PL" sz="2800">
                <a:solidFill>
                  <a:srgbClr val="ffffff"/>
                </a:solidFill>
                <a:latin typeface="Corbel"/>
              </a:rPr>
              <a:t>Boże Narodzenie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"/>
              <a:buChar char=""/>
            </a:pPr>
            <a:r>
              <a:rPr lang="pl-PL" sz="2800">
                <a:solidFill>
                  <a:srgbClr val="ffffff"/>
                </a:solidFill>
                <a:latin typeface="Corbel"/>
              </a:rPr>
              <a:t>Wigilia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"/>
              <a:buChar char=""/>
            </a:pPr>
            <a:r>
              <a:rPr lang="pl-PL" sz="2800">
                <a:solidFill>
                  <a:srgbClr val="ffffff"/>
                </a:solidFill>
                <a:latin typeface="Corbel"/>
              </a:rPr>
              <a:t>Wieczerza wigilijna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"/>
              <a:buChar char=""/>
            </a:pPr>
            <a:r>
              <a:rPr lang="pl-PL" sz="2800">
                <a:solidFill>
                  <a:srgbClr val="ffffff"/>
                </a:solidFill>
                <a:latin typeface="Corbel"/>
              </a:rPr>
              <a:t>Potrawy wigilijne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"/>
              <a:buChar char=""/>
            </a:pPr>
            <a:r>
              <a:rPr lang="pl-PL" sz="2800">
                <a:solidFill>
                  <a:srgbClr val="ffffff"/>
                </a:solidFill>
                <a:latin typeface="Corbel"/>
              </a:rPr>
              <a:t>Kolęda   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43" name="Symbol zastępczy zawartości 4"/>
          <p:cNvPicPr/>
          <p:nvPr/>
        </p:nvPicPr>
        <p:blipFill>
          <a:blip r:embed="rId1"/>
          <a:stretch>
            <a:fillRect/>
          </a:stretch>
        </p:blipFill>
        <p:spPr>
          <a:xfrm>
            <a:off x="4500000" y="1772640"/>
            <a:ext cx="4038120" cy="3031560"/>
          </a:xfrm>
          <a:prstGeom prst="rect">
            <a:avLst/>
          </a:prstGeom>
        </p:spPr>
      </p:pic>
    </p:spTree>
  </p:cSld>
  <p:transition>
    <p:wedg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3276000" y="3429000"/>
            <a:ext cx="5400360" cy="369000"/>
          </a:xfrm>
          <a:prstGeom prst="rect">
            <a:avLst/>
          </a:prstGeom>
        </p:spPr>
      </p:sp>
      <p:sp>
        <p:nvSpPr>
          <p:cNvPr id="145" name="CustomShape 2"/>
          <p:cNvSpPr/>
          <p:nvPr/>
        </p:nvSpPr>
        <p:spPr>
          <a:xfrm>
            <a:off x="899640" y="4149000"/>
            <a:ext cx="2232000" cy="369000"/>
          </a:xfrm>
          <a:prstGeom prst="rect">
            <a:avLst/>
          </a:prstGeom>
        </p:spPr>
      </p:sp>
      <p:sp>
        <p:nvSpPr>
          <p:cNvPr id="146" name="CustomShape 3"/>
          <p:cNvSpPr/>
          <p:nvPr/>
        </p:nvSpPr>
        <p:spPr>
          <a:xfrm>
            <a:off x="1331640" y="1772640"/>
            <a:ext cx="2232000" cy="369000"/>
          </a:xfrm>
          <a:prstGeom prst="rect">
            <a:avLst/>
          </a:prstGeom>
        </p:spPr>
      </p:sp>
      <p:pic>
        <p:nvPicPr>
          <p:cNvPr descr="" id="147" name="Obraz 18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2356920"/>
            <a:ext cx="5219640" cy="4500720"/>
          </a:xfrm>
          <a:prstGeom prst="rect">
            <a:avLst/>
          </a:prstGeom>
        </p:spPr>
      </p:pic>
      <p:sp>
        <p:nvSpPr>
          <p:cNvPr id="148" name="CustomShape 4"/>
          <p:cNvSpPr/>
          <p:nvPr/>
        </p:nvSpPr>
        <p:spPr>
          <a:xfrm>
            <a:off x="0" y="626400"/>
            <a:ext cx="5219640" cy="8233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i="1" lang="pl-PL" sz="4800">
                <a:solidFill>
                  <a:srgbClr val="007eea"/>
                </a:solidFill>
                <a:latin typeface="Calibri"/>
                <a:ea typeface="Calibri"/>
              </a:rPr>
              <a:t>Boże Narodzenie -</a:t>
            </a:r>
            <a:endParaRPr/>
          </a:p>
        </p:txBody>
      </p:sp>
      <p:sp>
        <p:nvSpPr>
          <p:cNvPr id="149" name="CustomShape 5"/>
          <p:cNvSpPr/>
          <p:nvPr/>
        </p:nvSpPr>
        <p:spPr>
          <a:xfrm>
            <a:off x="5580000" y="836640"/>
            <a:ext cx="2952000" cy="55767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l-PL" sz="2400">
                <a:solidFill>
                  <a:srgbClr val="007eea"/>
                </a:solidFill>
                <a:latin typeface="Calibri"/>
                <a:ea typeface="Calibri"/>
              </a:rPr>
              <a:t>święto  upamiętniające  narodziny  Jezusa.</a:t>
            </a:r>
            <a:endParaRPr/>
          </a:p>
          <a:p>
            <a:pPr>
              <a:lnSpc>
                <a:spcPct val="100000"/>
              </a:lnSpc>
            </a:pPr>
            <a:r>
              <a:rPr lang="pl-PL" sz="2400">
                <a:solidFill>
                  <a:srgbClr val="007eea"/>
                </a:solidFill>
                <a:latin typeface="Calibri"/>
                <a:ea typeface="Calibri"/>
              </a:rPr>
              <a:t>Jest  to  uroczystość  liturgiczna  przypadająca  na  25 grudnia.  Boże  Narodzenie  poprzedzone jest  okresem  trzytygodniowego  oczekiwania  (dokładnie  czterech  niedziel),  zwanego  adwentem. </a:t>
            </a:r>
            <a:endParaRPr/>
          </a:p>
        </p:txBody>
      </p:sp>
    </p:spTree>
  </p:cSld>
  <p:transition>
    <p:pull dir="l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50" name="Obraz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700640"/>
            <a:ext cx="9143640" cy="5157000"/>
          </a:xfrm>
          <a:prstGeom prst="rect">
            <a:avLst/>
          </a:prstGeom>
        </p:spPr>
      </p:pic>
      <p:sp>
        <p:nvSpPr>
          <p:cNvPr id="151" name="CustomShape 1"/>
          <p:cNvSpPr/>
          <p:nvPr/>
        </p:nvSpPr>
        <p:spPr>
          <a:xfrm>
            <a:off x="107640" y="481320"/>
            <a:ext cx="9036000" cy="10670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i="1" lang="pl-PL" sz="3200">
                <a:solidFill>
                  <a:srgbClr val="ea157a"/>
                </a:solidFill>
                <a:latin typeface="Calibri"/>
                <a:ea typeface="Calibri"/>
              </a:rPr>
              <a:t>Wigilia - </a:t>
            </a:r>
            <a:r>
              <a:rPr lang="pl-PL" sz="3200">
                <a:solidFill>
                  <a:srgbClr val="ea157a"/>
                </a:solidFill>
                <a:latin typeface="Calibri"/>
                <a:ea typeface="Calibri"/>
              </a:rPr>
              <a:t>dzień poprzedzający Boże Narodzenie, kończący okres adwentu.</a:t>
            </a:r>
            <a:endParaRPr/>
          </a:p>
        </p:txBody>
      </p:sp>
    </p:spTree>
  </p:cSld>
  <p:transition>
    <p:dissolv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52" name="Obraz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628640"/>
            <a:ext cx="9143640" cy="5229000"/>
          </a:xfrm>
          <a:prstGeom prst="rect">
            <a:avLst/>
          </a:prstGeom>
        </p:spPr>
      </p:pic>
      <p:sp>
        <p:nvSpPr>
          <p:cNvPr id="153" name="CustomShape 1"/>
          <p:cNvSpPr/>
          <p:nvPr/>
        </p:nvSpPr>
        <p:spPr>
          <a:xfrm>
            <a:off x="0" y="0"/>
            <a:ext cx="9143640" cy="17967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l-PL" sz="2800">
                <a:solidFill>
                  <a:srgbClr val="ff0000"/>
                </a:solidFill>
                <a:latin typeface="Calibri"/>
                <a:ea typeface="Calibri"/>
              </a:rPr>
              <a:t>Wieczerza wigilijna rozpoczyna się wraz z pierwszą gwiazdką na niebie. Na stole ustawia się o jedno nakrycie więcej, które jest przeznaczone dla niezapowiedzianego gościa. Ważnym zwyczajem towarzyszącym wigilii jest śpiewanie kolęd.</a:t>
            </a:r>
            <a:endParaRPr/>
          </a:p>
        </p:txBody>
      </p:sp>
    </p:spTree>
  </p:cSld>
  <p:transition>
    <p:wheel spokes="8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5724000" y="3717000"/>
            <a:ext cx="2016000" cy="31078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orbel"/>
              </a:rPr>
              <a:t>-Barszcz z grzybami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l-PL">
                <a:solidFill>
                  <a:srgbClr val="ffffff"/>
                </a:solidFill>
                <a:latin typeface="Corbel"/>
              </a:rPr>
              <a:t>Kapusta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l-PL">
                <a:solidFill>
                  <a:srgbClr val="ffffff"/>
                </a:solidFill>
                <a:latin typeface="Corbel"/>
              </a:rPr>
              <a:t>Pierogi  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l-PL">
                <a:solidFill>
                  <a:srgbClr val="ffffff"/>
                </a:solidFill>
                <a:latin typeface="Corbel"/>
              </a:rPr>
              <a:t>Ryby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l-PL">
                <a:solidFill>
                  <a:srgbClr val="ffffff"/>
                </a:solidFill>
                <a:latin typeface="Corbel"/>
              </a:rPr>
              <a:t>Kasza z suszonymi grzybami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l-PL">
                <a:solidFill>
                  <a:srgbClr val="ffffff"/>
                </a:solidFill>
                <a:latin typeface="Corbel"/>
              </a:rPr>
              <a:t>Paszteciki z grzybami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l-PL">
                <a:solidFill>
                  <a:srgbClr val="ffffff"/>
                </a:solidFill>
                <a:latin typeface="Corbel"/>
              </a:rPr>
              <a:t>Kotleciki z ryżu z sosem grzybowym</a:t>
            </a:r>
            <a:endParaRPr/>
          </a:p>
        </p:txBody>
      </p:sp>
      <p:pic>
        <p:nvPicPr>
          <p:cNvPr descr="" id="155" name="Obraz 2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2421000"/>
            <a:ext cx="5723640" cy="4436640"/>
          </a:xfrm>
          <a:prstGeom prst="rect">
            <a:avLst/>
          </a:prstGeom>
        </p:spPr>
      </p:pic>
      <p:sp>
        <p:nvSpPr>
          <p:cNvPr id="156" name="CustomShape 2"/>
          <p:cNvSpPr/>
          <p:nvPr/>
        </p:nvSpPr>
        <p:spPr>
          <a:xfrm>
            <a:off x="5724000" y="2349000"/>
            <a:ext cx="2717640" cy="17362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orbel"/>
              </a:rPr>
              <a:t>-Kluski z makiem</a:t>
            </a:r>
            <a:endParaRPr/>
          </a:p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orbel"/>
              </a:rPr>
              <a:t>-Chałka z kompotem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l-PL">
                <a:solidFill>
                  <a:srgbClr val="ffffff"/>
                </a:solidFill>
                <a:latin typeface="Corbel"/>
              </a:rPr>
              <a:t>Moczka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l-PL">
                <a:solidFill>
                  <a:srgbClr val="ffffff"/>
                </a:solidFill>
                <a:latin typeface="Corbel"/>
              </a:rPr>
              <a:t>Makówka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l-PL">
                <a:solidFill>
                  <a:srgbClr val="ffffff"/>
                </a:solidFill>
                <a:latin typeface="Corbel"/>
              </a:rPr>
              <a:t>Zupa migdałowa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57" name="CustomShape 3"/>
          <p:cNvSpPr/>
          <p:nvPr/>
        </p:nvSpPr>
        <p:spPr>
          <a:xfrm>
            <a:off x="251640" y="548640"/>
            <a:ext cx="7272360" cy="91476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lang="pl-PL" sz="5400">
                <a:solidFill>
                  <a:srgbClr val="000000"/>
                </a:solidFill>
                <a:latin typeface="Corbel"/>
              </a:rPr>
              <a:t>Potrawy wigilijne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323640" y="1556640"/>
            <a:ext cx="3312000" cy="50281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orbel"/>
              </a:rPr>
              <a:t>Cicha noc,  święta noc ! </a:t>
            </a:r>
            <a:endParaRPr/>
          </a:p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orbel"/>
              </a:rPr>
              <a:t>Wszystko śpi, atoli   </a:t>
            </a:r>
            <a:endParaRPr/>
          </a:p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orbel"/>
              </a:rPr>
              <a:t>Czuwa  Józef  i Maryja, </a:t>
            </a:r>
            <a:endParaRPr/>
          </a:p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orbel"/>
              </a:rPr>
              <a:t>Niech więc Boska ich dziecina</a:t>
            </a:r>
            <a:endParaRPr/>
          </a:p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orbel"/>
              </a:rPr>
              <a:t>W błogim spokoju śpi.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orbel"/>
              </a:rPr>
              <a:t>Cicha noc, święta noc !</a:t>
            </a:r>
            <a:endParaRPr/>
          </a:p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orbel"/>
              </a:rPr>
              <a:t>Tobie cześć chcemy nieść,</a:t>
            </a:r>
            <a:endParaRPr/>
          </a:p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orbel"/>
              </a:rPr>
              <a:t>Boś pastuszkom oznajmiony,</a:t>
            </a:r>
            <a:endParaRPr/>
          </a:p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orbel"/>
              </a:rPr>
              <a:t>Przez anielskie „Gloria”</a:t>
            </a:r>
            <a:endParaRPr/>
          </a:p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orbel"/>
              </a:rPr>
              <a:t>Jezu, witamy Cię!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orbel"/>
              </a:rPr>
              <a:t>Cicha noc, święta noc !</a:t>
            </a:r>
            <a:endParaRPr/>
          </a:p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orbel"/>
              </a:rPr>
              <a:t>Boże nasz, serca masz,</a:t>
            </a:r>
            <a:endParaRPr/>
          </a:p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orbel"/>
              </a:rPr>
              <a:t>Radość sprawia nam nowina,</a:t>
            </a:r>
            <a:endParaRPr/>
          </a:p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orbel"/>
              </a:rPr>
              <a:t>Ze nadeszła ta  godzina,</a:t>
            </a:r>
            <a:endParaRPr/>
          </a:p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orbel"/>
              </a:rPr>
              <a:t>W którejś narodził się.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59" name="CustomShape 2"/>
          <p:cNvSpPr/>
          <p:nvPr/>
        </p:nvSpPr>
        <p:spPr>
          <a:xfrm>
            <a:off x="611640" y="404640"/>
            <a:ext cx="2592000" cy="91476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lang="pl-PL" sz="5400">
                <a:solidFill>
                  <a:srgbClr val="ffffff"/>
                </a:solidFill>
                <a:latin typeface="Corbel"/>
              </a:rPr>
              <a:t>Kolęda</a:t>
            </a:r>
            <a:endParaRPr/>
          </a:p>
        </p:txBody>
      </p:sp>
      <p:pic>
        <p:nvPicPr>
          <p:cNvPr descr="" id="160" name="Obraz 3"/>
          <p:cNvPicPr/>
          <p:nvPr/>
        </p:nvPicPr>
        <p:blipFill>
          <a:blip r:embed="rId1"/>
          <a:stretch>
            <a:fillRect/>
          </a:stretch>
        </p:blipFill>
        <p:spPr>
          <a:xfrm>
            <a:off x="3636000" y="1917000"/>
            <a:ext cx="5328360" cy="3279240"/>
          </a:xfrm>
          <a:prstGeom prst="rect">
            <a:avLst/>
          </a:prstGeom>
        </p:spPr>
      </p:pic>
    </p:spTree>
  </p:cSld>
  <p:transition>
    <p:diamond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734400" y="836640"/>
            <a:ext cx="7674840" cy="91476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lang="pl-PL" sz="5400">
                <a:solidFill>
                  <a:srgbClr val="ff0000"/>
                </a:solidFill>
                <a:latin typeface="Corbel"/>
              </a:rPr>
              <a:t>AUTORKA : Natalia Sitek</a:t>
            </a:r>
            <a:endParaRPr/>
          </a:p>
        </p:txBody>
      </p:sp>
      <p:pic>
        <p:nvPicPr>
          <p:cNvPr descr="" id="162" name="Obraz 5"/>
          <p:cNvPicPr/>
          <p:nvPr/>
        </p:nvPicPr>
        <p:blipFill>
          <a:blip r:embed="rId1"/>
          <a:stretch>
            <a:fillRect/>
          </a:stretch>
        </p:blipFill>
        <p:spPr>
          <a:xfrm>
            <a:off x="2411640" y="2195640"/>
            <a:ext cx="4152600" cy="4662000"/>
          </a:xfrm>
          <a:prstGeom prst="rect">
            <a:avLst/>
          </a:prstGeom>
        </p:spPr>
      </p:pic>
    </p:spTree>
  </p:cSld>
  <p:transition>
    <p:push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